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BF762-E3E9-4B3E-B866-8BC297C8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F46A0-B18C-4CF2-8BDE-321E686BD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A1F7-2387-4F4D-AEA1-C669EE43799E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5E57D-A1E1-48DE-926B-F483EC0F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9832E-E18B-4360-94CC-F6E04F7B7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E520-462C-4E21-BB5C-E1EAECDC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69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C9C73B-E547-450C-8E0A-76F300474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0A018-F9F1-4A56-A40F-91D485994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CC26B-D9FE-4A6B-BE90-F8A45DF4F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FA1F7-2387-4F4D-AEA1-C669EE43799E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626A2-99B4-4A60-B83A-6D9F984CA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CC220-5EAE-4256-9509-43035227E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E520-462C-4E21-BB5C-E1EAECDC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05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7C8814-11DF-427B-A004-64E3430E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Recording evidence based practice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EC90B-D523-438F-A91D-61EA519065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70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4588A2-5467-4F4F-AE15-3CABBA6F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Organisational culture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DE348D-524B-44AC-A6BA-3DC7BBA4C5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1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8B3173-658C-4B32-89CB-B13694C0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The team around the adult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0F9531-1A7A-4840-8AED-9E0DEBE45E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0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CD7570-5436-4711-9B21-60C12176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                     Governance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DDB99-FF0E-4116-8062-C57532ABB5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17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2264FA-1077-4632-8576-7B28D340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            Failure to record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51734-C876-4E4C-9642-40534064E3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9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87BFF9-E2D0-4475-9F91-06E51687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           Workforce Development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901B2-D3D7-480D-8CFC-954EE38F5E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1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9B1BC6-0058-47C6-9E52-2AF78A8F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                  Any questions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3586C-3C6B-4D84-BFEF-947748BAD1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8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EACCA2-C6DC-49B6-8EDF-6B30EC69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2900"/>
              <a:t>Why is recording evidenced based practice important  and how does it relates to adult safeguardin</a:t>
            </a:r>
            <a:r>
              <a:rPr lang="en-GB" sz="2900" b="1"/>
              <a:t>g</a:t>
            </a:r>
            <a:r>
              <a:rPr lang="en-GB" sz="290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DA4C8-51DB-43A2-9A9B-64BD03E229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3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F9D4C9-2ABF-47F1-88C0-CC4C20DF3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     Why do we need to record keep?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9451F3-9361-4619-AAAC-CD8D3844CD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5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6A5596-73ED-44E7-B987-6C8F7E89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               Recording keeping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0C633D-C48A-4B00-9C25-651BCD7C77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8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AE0C35-ED83-47E3-BAEA-321F8A5F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The Care Act 2014 – a new framework for adult safeguarding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6AC514-0E21-4446-8A83-02089D71A3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2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9F6991-5B68-48EC-BE68-F6584D67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Key adult safeguarding principles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044A73-C1F5-4556-8BC7-D6DCD8AE9F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0E5236-08DE-4F62-9D29-DA6791834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Safeguarding Adult Reviews ( SARS)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1748F9-BB3E-4241-9F9A-98C9425A32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2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DF3D6B-5C41-4402-882E-1122272D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SARs Cont’d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54C50-57CD-4A66-95CB-F0E29872CA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2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200C21-F181-4430-9F9E-4E739F92F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Common themes that consistently emerge from SARs. Practice with individuals.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0567D-0432-4DF3-AA0A-BA6EC69371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38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Recording evidence based practice </vt:lpstr>
      <vt:lpstr>Why is recording evidenced based practice important  and how does it relates to adult safeguarding?</vt:lpstr>
      <vt:lpstr>     Why do we need to record keep?</vt:lpstr>
      <vt:lpstr>               Recording keeping</vt:lpstr>
      <vt:lpstr>The Care Act 2014 – a new framework for adult safeguarding</vt:lpstr>
      <vt:lpstr>Key adult safeguarding principles </vt:lpstr>
      <vt:lpstr>Safeguarding Adult Reviews ( SARS)</vt:lpstr>
      <vt:lpstr>SARs Cont’d</vt:lpstr>
      <vt:lpstr>Common themes that consistently emerge from SARs. Practice with individuals.</vt:lpstr>
      <vt:lpstr>Organisational culture </vt:lpstr>
      <vt:lpstr>The team around the adult</vt:lpstr>
      <vt:lpstr>                     Governance </vt:lpstr>
      <vt:lpstr>            Failure to record</vt:lpstr>
      <vt:lpstr>           Workforce Development </vt:lpstr>
      <vt:lpstr>                  Any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Recording evidence based practice </dc:title>
  <dc:creator>Kern Roderick-Jones</dc:creator>
  <cp:lastModifiedBy>Kern Roderick-Jones</cp:lastModifiedBy>
  <cp:revision>1</cp:revision>
  <dcterms:created xsi:type="dcterms:W3CDTF">2019-11-28T11:24:56Z</dcterms:created>
  <dcterms:modified xsi:type="dcterms:W3CDTF">2019-11-28T11:24:56Z</dcterms:modified>
</cp:coreProperties>
</file>